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AE5F7-B960-FCE5-A5BE-FFC941CCA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478DE-D7AB-C26B-185F-E7B3E5787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0CD7D-1379-E155-4D6F-743BEB697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167DE-0C24-4564-8D9B-8430FA716A6C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1548A-AAD8-D2A6-83FD-B6B5D7A0B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8E7B7-A21F-888A-13EA-5EDC7057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852DF-B0DB-4A0C-A0DC-85016B9FD34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 shot of a sign&#10;&#10;Description automatically generated">
            <a:extLst>
              <a:ext uri="{FF2B5EF4-FFF2-40B4-BE49-F238E27FC236}">
                <a16:creationId xmlns:a16="http://schemas.microsoft.com/office/drawing/2014/main" id="{F8A0713A-190E-2B22-9E87-E582B5EAE3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A825800-0AE8-12B0-6AF7-19B4B171A1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3275" y="2628900"/>
            <a:ext cx="9993313" cy="3649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Speaker Name, Company, Session Title</a:t>
            </a:r>
          </a:p>
        </p:txBody>
      </p:sp>
    </p:spTree>
    <p:extLst>
      <p:ext uri="{BB962C8B-B14F-4D97-AF65-F5344CB8AC3E}">
        <p14:creationId xmlns:p14="http://schemas.microsoft.com/office/powerpoint/2010/main" val="400739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D94CA-9806-01B3-F764-D3CFB1D7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6447E-7D0E-F4F8-7F95-A464CCD52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05530-AB40-4DD6-6823-285CCEBDE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45B85-A0EB-939A-6021-E9F0293E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167DE-0C24-4564-8D9B-8430FA716A6C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14FDD-C5C4-1428-925F-B238CFA29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2A3E5-072C-0150-0639-3F9D065B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852DF-B0DB-4A0C-A0DC-85016B9FD34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white background with red text&#10;&#10;Description automatically generated">
            <a:extLst>
              <a:ext uri="{FF2B5EF4-FFF2-40B4-BE49-F238E27FC236}">
                <a16:creationId xmlns:a16="http://schemas.microsoft.com/office/drawing/2014/main" id="{1BC7A242-A7B5-E367-AF87-9DE9F550C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12710A2F-72F1-1437-1D60-A86A9D2D78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01100" y="5399427"/>
            <a:ext cx="3273425" cy="1216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83475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9E50-0C7F-99F5-B4DD-113EC26CA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CBEA7-EC2E-BA33-B187-A8CDB5E89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02C7C-29D7-F6E4-2B48-25AED051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167DE-0C24-4564-8D9B-8430FA716A6C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B6C0C-5A8B-76E5-0B74-1531D436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DDB9A-3324-3391-3647-255AA1E4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852DF-B0DB-4A0C-A0DC-85016B9FD34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background with text&#10;&#10;Description automatically generated">
            <a:extLst>
              <a:ext uri="{FF2B5EF4-FFF2-40B4-BE49-F238E27FC236}">
                <a16:creationId xmlns:a16="http://schemas.microsoft.com/office/drawing/2014/main" id="{8F28F224-CD73-4EEB-0307-FFAE53D7B1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FCBB454-B091-6DDD-808D-804C444A58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01100" y="5399427"/>
            <a:ext cx="3273425" cy="1216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947290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F223FE-775E-A481-79D1-FE46537497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D5D2ED-B10E-B418-CD70-7EF69A48A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7114F-12D9-6F62-E5C4-40835B1B74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167DE-0C24-4564-8D9B-8430FA716A6C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DFF9F-9557-332E-68AB-96B0A9354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DEFB3-6BF1-4F1C-C6FB-2E3297692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852DF-B0DB-4A0C-A0DC-85016B9FD34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30CCEC21-7026-23F0-0F9E-2FFB097B0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8E7052AE-652E-A1EA-7ED6-B1A6FD5D04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01100" y="5399427"/>
            <a:ext cx="3273425" cy="1216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020346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6FA6-7AA7-FAAC-EB66-CBCC5F802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07ADB3-6952-3848-4D31-5F669C188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0F46D-9EB6-137C-5E4F-DF9AE6556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AEAA4-C252-1DC5-280F-C00866711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167DE-0C24-4564-8D9B-8430FA716A6C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BC3B3-B6E4-99D5-7EED-BF0E63FD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5AB14-1113-4E60-9E74-576DA86B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852DF-B0DB-4A0C-A0DC-85016B9FD34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blue waves with red text&#10;&#10;Description automatically generated">
            <a:extLst>
              <a:ext uri="{FF2B5EF4-FFF2-40B4-BE49-F238E27FC236}">
                <a16:creationId xmlns:a16="http://schemas.microsoft.com/office/drawing/2014/main" id="{50AFD8D1-B8B5-298E-FEC3-082F5DC79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7626376-25F7-BFBE-C8F4-0B1A829F69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01100" y="5399427"/>
            <a:ext cx="3273425" cy="1216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25366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9E50-0C7F-99F5-B4DD-113EC26CA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CBEA7-EC2E-BA33-B187-A8CDB5E89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02C7C-29D7-F6E4-2B48-25AED051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167DE-0C24-4564-8D9B-8430FA716A6C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B6C0C-5A8B-76E5-0B74-1531D436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DDB9A-3324-3391-3647-255AA1E4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852DF-B0DB-4A0C-A0DC-85016B9FD34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white background with a blue and orange border&#10;&#10;Description automatically generated with medium confidence">
            <a:extLst>
              <a:ext uri="{FF2B5EF4-FFF2-40B4-BE49-F238E27FC236}">
                <a16:creationId xmlns:a16="http://schemas.microsoft.com/office/drawing/2014/main" id="{24C6AA41-9ACA-6045-DDA0-F31BFFDD9B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330EED0-42A0-E1FD-2834-6507EF6AE1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01100" y="5399427"/>
            <a:ext cx="3273425" cy="1216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4047256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6FA6-7AA7-FAAC-EB66-CBCC5F802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07ADB3-6952-3848-4D31-5F669C188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0F46D-9EB6-137C-5E4F-DF9AE6556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AEAA4-C252-1DC5-280F-C00866711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167DE-0C24-4564-8D9B-8430FA716A6C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BC3B3-B6E4-99D5-7EED-BF0E63FD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5AB14-1113-4E60-9E74-576DA86B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852DF-B0DB-4A0C-A0DC-85016B9FD34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screenshot of a cartoon beach&#10;&#10;Description automatically generated">
            <a:extLst>
              <a:ext uri="{FF2B5EF4-FFF2-40B4-BE49-F238E27FC236}">
                <a16:creationId xmlns:a16="http://schemas.microsoft.com/office/drawing/2014/main" id="{7AE6D337-FC92-7380-FDFF-97D972F8A6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F4F0D798-097A-58C3-A4F2-CC3909118D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01100" y="5399427"/>
            <a:ext cx="3273425" cy="1216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78639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9E50-0C7F-99F5-B4DD-113EC26CA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CBEA7-EC2E-BA33-B187-A8CDB5E89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02C7C-29D7-F6E4-2B48-25AED051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167DE-0C24-4564-8D9B-8430FA716A6C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B6C0C-5A8B-76E5-0B74-1531D436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DDB9A-3324-3391-3647-255AA1E4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852DF-B0DB-4A0C-A0DC-85016B9FD34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red text&#10;&#10;Description automatically generated">
            <a:extLst>
              <a:ext uri="{FF2B5EF4-FFF2-40B4-BE49-F238E27FC236}">
                <a16:creationId xmlns:a16="http://schemas.microsoft.com/office/drawing/2014/main" id="{E24B2158-040E-9026-DF91-8471C346A9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26992923-E4B8-4FDC-DCB8-D8AF9717ED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01100" y="5399427"/>
            <a:ext cx="3273425" cy="1216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671790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6FA6-7AA7-FAAC-EB66-CBCC5F802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07ADB3-6952-3848-4D31-5F669C188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0F46D-9EB6-137C-5E4F-DF9AE6556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AEAA4-C252-1DC5-280F-C00866711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167DE-0C24-4564-8D9B-8430FA716A6C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BC3B3-B6E4-99D5-7EED-BF0E63FD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5AB14-1113-4E60-9E74-576DA86B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852DF-B0DB-4A0C-A0DC-85016B9FD34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white background with red text&#10;&#10;Description automatically generated">
            <a:extLst>
              <a:ext uri="{FF2B5EF4-FFF2-40B4-BE49-F238E27FC236}">
                <a16:creationId xmlns:a16="http://schemas.microsoft.com/office/drawing/2014/main" id="{BE5B4EAA-8535-09B2-D911-AB66DFDA8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968682F3-42FC-E8DE-D11E-D8BB4178A9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01100" y="5399427"/>
            <a:ext cx="3273425" cy="1216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772274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9E50-0C7F-99F5-B4DD-113EC26CA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CBEA7-EC2E-BA33-B187-A8CDB5E89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02C7C-29D7-F6E4-2B48-25AED051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167DE-0C24-4564-8D9B-8430FA716A6C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B6C0C-5A8B-76E5-0B74-1531D436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DDB9A-3324-3391-3647-255AA1E4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852DF-B0DB-4A0C-A0DC-85016B9FD34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artoon of a bird&#10;&#10;Description automatically generated">
            <a:extLst>
              <a:ext uri="{FF2B5EF4-FFF2-40B4-BE49-F238E27FC236}">
                <a16:creationId xmlns:a16="http://schemas.microsoft.com/office/drawing/2014/main" id="{BF4866D1-DA20-EE4D-8DFB-43E573611F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3215BC0C-FD81-9400-0E19-FFE1E4785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01100" y="5399427"/>
            <a:ext cx="3273425" cy="1216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4427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89B7-BB3A-997B-E2FC-B033119F6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sign with flowers and text&#10;&#10;Description automatically generated">
            <a:extLst>
              <a:ext uri="{FF2B5EF4-FFF2-40B4-BE49-F238E27FC236}">
                <a16:creationId xmlns:a16="http://schemas.microsoft.com/office/drawing/2014/main" id="{2F19F60C-FA32-20E6-C5ED-C297A60471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27FF1915-C8E6-C6DC-AF86-3D51C7D689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989" y="3429000"/>
            <a:ext cx="10074954" cy="2849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Speaker Name, Company, Session Title</a:t>
            </a:r>
          </a:p>
        </p:txBody>
      </p:sp>
    </p:spTree>
    <p:extLst>
      <p:ext uri="{BB962C8B-B14F-4D97-AF65-F5344CB8AC3E}">
        <p14:creationId xmlns:p14="http://schemas.microsoft.com/office/powerpoint/2010/main" val="52504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6BB32-A18A-D5D9-E57F-0B3B39D0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96211-A2DA-FE7E-9B92-327808ACF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D3FC8-858F-E595-6A9D-597114B1AD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167DE-0C24-4564-8D9B-8430FA716A6C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59A85-3AED-7E5D-924D-ABE406E36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BC7BD-8A0A-83E7-ABA8-AD24FDF16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852DF-B0DB-4A0C-A0DC-85016B9FD34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of a landscape&#10;&#10;Description automatically generated">
            <a:extLst>
              <a:ext uri="{FF2B5EF4-FFF2-40B4-BE49-F238E27FC236}">
                <a16:creationId xmlns:a16="http://schemas.microsoft.com/office/drawing/2014/main" id="{FBD8CCE6-6D36-507A-37E4-8B2A1DA855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rectangular frame made of bamboo&#10;&#10;Description automatically generated">
            <a:extLst>
              <a:ext uri="{FF2B5EF4-FFF2-40B4-BE49-F238E27FC236}">
                <a16:creationId xmlns:a16="http://schemas.microsoft.com/office/drawing/2014/main" id="{AD3CE213-F4CA-0FA5-2770-43A660189E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147CD41-BF31-5967-320D-7D8F6187DB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01100" y="5399427"/>
            <a:ext cx="3273425" cy="1216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6E7B8EB-9208-88C1-12AB-83AF9B141A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12925" y="636588"/>
            <a:ext cx="2971800" cy="4244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Speaker Photo</a:t>
            </a:r>
          </a:p>
        </p:txBody>
      </p:sp>
    </p:spTree>
    <p:extLst>
      <p:ext uri="{BB962C8B-B14F-4D97-AF65-F5344CB8AC3E}">
        <p14:creationId xmlns:p14="http://schemas.microsoft.com/office/powerpoint/2010/main" val="309469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f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2854-F8E6-C6F5-6094-23D630031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F914E-DFBA-5228-CB72-31497EAF2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AEBAE-7F46-2002-E879-77E65CECD0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167DE-0C24-4564-8D9B-8430FA716A6C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27C60-A9D5-0DE1-4ABC-327B26DD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7B348-4CF1-21BF-CA4E-8BB3054E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852DF-B0DB-4A0C-A0DC-85016B9FD34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shot of a cartoon of a beach with a bamboo frame&#10;&#10;Description automatically generated">
            <a:extLst>
              <a:ext uri="{FF2B5EF4-FFF2-40B4-BE49-F238E27FC236}">
                <a16:creationId xmlns:a16="http://schemas.microsoft.com/office/drawing/2014/main" id="{41A4F3AC-FF89-A4D2-E24E-E189AD55C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136EE949-601A-C9C9-F5E7-547199B593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01100" y="5399427"/>
            <a:ext cx="3273425" cy="1216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2521C133-0BAE-9F36-DBCF-917102BFAD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18707" y="579665"/>
            <a:ext cx="2718707" cy="376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Speaker Photo 1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F748E8DE-87AD-9BBE-98B8-73FDBEF9A89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54586" y="579665"/>
            <a:ext cx="2718707" cy="376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Speaker Photo 2</a:t>
            </a:r>
          </a:p>
        </p:txBody>
      </p:sp>
    </p:spTree>
    <p:extLst>
      <p:ext uri="{BB962C8B-B14F-4D97-AF65-F5344CB8AC3E}">
        <p14:creationId xmlns:p14="http://schemas.microsoft.com/office/powerpoint/2010/main" val="97865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f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05F4E-9B25-097C-E444-B992F00B7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ACCA3-8563-4645-C4FD-F90A4762D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01E81-D1B4-BA59-DA24-F28F1D65E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7E536-A5CA-4E79-11B6-AFF4C2D5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167DE-0C24-4564-8D9B-8430FA716A6C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CD5A8-E4B9-24EF-DA01-66B22DB93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9FA99-F6B9-F97F-DB89-211B0B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852DF-B0DB-4A0C-A0DC-85016B9FD34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each with a bamboo frame&#10;&#10;Description automatically generated">
            <a:extLst>
              <a:ext uri="{FF2B5EF4-FFF2-40B4-BE49-F238E27FC236}">
                <a16:creationId xmlns:a16="http://schemas.microsoft.com/office/drawing/2014/main" id="{0553E726-DBE4-FEE0-BB7B-C1DB090083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3471190C-F164-2F8E-EC62-CE3DBEFA9F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01100" y="5399427"/>
            <a:ext cx="3273425" cy="1216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B1D1C874-496B-0F9B-B2FD-F4B2F46696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2257" y="497795"/>
            <a:ext cx="2971800" cy="4244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Speaker Photo</a:t>
            </a:r>
          </a:p>
        </p:txBody>
      </p:sp>
    </p:spTree>
    <p:extLst>
      <p:ext uri="{BB962C8B-B14F-4D97-AF65-F5344CB8AC3E}">
        <p14:creationId xmlns:p14="http://schemas.microsoft.com/office/powerpoint/2010/main" val="175833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f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C4766-C725-2A4E-7BFE-B41E80A5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4FCC2-9CBF-8524-256C-617E094D0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807B2-CD65-DA56-06B7-6411AC3F6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BA181E-9E1A-F3A5-9E20-A1A6961C9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2A77B7-3D3A-0227-FD5D-6D746F808E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982522-B015-4B77-27A9-19C015F6C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167DE-0C24-4564-8D9B-8430FA716A6C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B5C35B-1B07-039E-32E7-BE0BCB643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13D0B3-74B9-24D5-9C6C-C7035ACA6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852DF-B0DB-4A0C-A0DC-85016B9FD34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screenshot of a beach with a bamboo frame&#10;&#10;Description automatically generated">
            <a:extLst>
              <a:ext uri="{FF2B5EF4-FFF2-40B4-BE49-F238E27FC236}">
                <a16:creationId xmlns:a16="http://schemas.microsoft.com/office/drawing/2014/main" id="{1DA3CF43-4122-9662-AF7C-2157DF411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FDC8EAA-D697-81BD-5FC6-291A076EC4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01100" y="5399427"/>
            <a:ext cx="3273425" cy="1216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53562B88-BA78-5999-CCF8-5A67D2BCF85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5163" y="481466"/>
            <a:ext cx="2971800" cy="4244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Speaker Photo 1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DF7FC0B-1361-B2F8-546F-D4E8E17DBD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10600" y="481466"/>
            <a:ext cx="2971800" cy="4244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Speaker Photo 2</a:t>
            </a:r>
          </a:p>
        </p:txBody>
      </p:sp>
    </p:spTree>
    <p:extLst>
      <p:ext uri="{BB962C8B-B14F-4D97-AF65-F5344CB8AC3E}">
        <p14:creationId xmlns:p14="http://schemas.microsoft.com/office/powerpoint/2010/main" val="318889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C0F13-DFE2-4BB1-3AB0-3D7AC5CE5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D740DD-2818-5124-C113-683FCC8A0A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167DE-0C24-4564-8D9B-8430FA716A6C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0AC30D-F209-03CD-D1B9-7AF37231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1571AD-1EBD-7D04-A875-F17393AF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852DF-B0DB-4A0C-A0DC-85016B9FD34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group of colorful ovals with text&#10;&#10;Description automatically generated">
            <a:extLst>
              <a:ext uri="{FF2B5EF4-FFF2-40B4-BE49-F238E27FC236}">
                <a16:creationId xmlns:a16="http://schemas.microsoft.com/office/drawing/2014/main" id="{59D3DC0F-4464-545C-D151-6AF549BEFA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71C4A500-1F74-BFBC-2021-6072DD9E887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18575" y="5641975"/>
            <a:ext cx="3273425" cy="1216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29155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C0F13-DFE2-4BB1-3AB0-3D7AC5CE5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D740DD-2818-5124-C113-683FCC8A0A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167DE-0C24-4564-8D9B-8430FA716A6C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0AC30D-F209-03CD-D1B9-7AF37231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1571AD-1EBD-7D04-A875-F17393AF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852DF-B0DB-4A0C-A0DC-85016B9FD34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group of colorful ovals with text&#10;&#10;Description automatically generated">
            <a:extLst>
              <a:ext uri="{FF2B5EF4-FFF2-40B4-BE49-F238E27FC236}">
                <a16:creationId xmlns:a16="http://schemas.microsoft.com/office/drawing/2014/main" id="{5429D88E-D0E1-117A-C4CE-EDF42B6DD0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964C005F-CC2A-EF18-F8E5-B921649ECD5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18575" y="5641975"/>
            <a:ext cx="3273425" cy="1216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23264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D94CA-9806-01B3-F764-D3CFB1D7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6447E-7D0E-F4F8-7F95-A464CCD52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05530-AB40-4DD6-6823-285CCEBDE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45B85-A0EB-939A-6021-E9F0293E7A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7167DE-0C24-4564-8D9B-8430FA716A6C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14FDD-C5C4-1428-925F-B238CFA29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2A3E5-072C-0150-0639-3F9D065B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852DF-B0DB-4A0C-A0DC-85016B9FD34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white background with red text&#10;&#10;Description automatically generated">
            <a:extLst>
              <a:ext uri="{FF2B5EF4-FFF2-40B4-BE49-F238E27FC236}">
                <a16:creationId xmlns:a16="http://schemas.microsoft.com/office/drawing/2014/main" id="{25227FD7-18BB-A7AB-6640-091BF74A3C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4D95E2C4-AE44-D012-1989-7A67B7C6E4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01100" y="5399427"/>
            <a:ext cx="3273425" cy="1216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54460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3" r:id="rId8"/>
    <p:sldLayoutId id="2147483656" r:id="rId9"/>
    <p:sldLayoutId id="2147483664" r:id="rId10"/>
    <p:sldLayoutId id="2147483658" r:id="rId11"/>
    <p:sldLayoutId id="2147483659" r:id="rId12"/>
    <p:sldLayoutId id="2147483657" r:id="rId13"/>
    <p:sldLayoutId id="2147483662" r:id="rId14"/>
    <p:sldLayoutId id="2147483665" r:id="rId15"/>
    <p:sldLayoutId id="2147483666" r:id="rId16"/>
    <p:sldLayoutId id="2147483667" r:id="rId17"/>
    <p:sldLayoutId id="214748366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5F423-5A98-024D-BD09-ECB5E03F27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7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Wilson</dc:creator>
  <cp:lastModifiedBy>Kiaunna Pachan</cp:lastModifiedBy>
  <cp:revision>2</cp:revision>
  <dcterms:created xsi:type="dcterms:W3CDTF">2024-01-18T18:40:46Z</dcterms:created>
  <dcterms:modified xsi:type="dcterms:W3CDTF">2024-01-19T21:11:25Z</dcterms:modified>
</cp:coreProperties>
</file>