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4805D-0D86-4DB2-B5BC-DAFC6B7D1DC9}" v="6" dt="2025-01-17T14:28:51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aunna Pachan" userId="f34058e7-5b2d-4c8d-8923-d5429dd7936f" providerId="ADAL" clId="{6B44805D-0D86-4DB2-B5BC-DAFC6B7D1DC9}"/>
    <pc:docChg chg="custSel modSld modMainMaster">
      <pc:chgData name="Kiaunna Pachan" userId="f34058e7-5b2d-4c8d-8923-d5429dd7936f" providerId="ADAL" clId="{6B44805D-0D86-4DB2-B5BC-DAFC6B7D1DC9}" dt="2025-01-17T14:29:13.815" v="71" actId="700"/>
      <pc:docMkLst>
        <pc:docMk/>
      </pc:docMkLst>
      <pc:sldChg chg="addSp delSp modSp mod modClrScheme chgLayout">
        <pc:chgData name="Kiaunna Pachan" userId="f34058e7-5b2d-4c8d-8923-d5429dd7936f" providerId="ADAL" clId="{6B44805D-0D86-4DB2-B5BC-DAFC6B7D1DC9}" dt="2025-01-17T14:29:13.815" v="71" actId="700"/>
        <pc:sldMkLst>
          <pc:docMk/>
          <pc:sldMk cId="3733887800" sldId="257"/>
        </pc:sldMkLst>
        <pc:spChg chg="add del mod ord">
          <ac:chgData name="Kiaunna Pachan" userId="f34058e7-5b2d-4c8d-8923-d5429dd7936f" providerId="ADAL" clId="{6B44805D-0D86-4DB2-B5BC-DAFC6B7D1DC9}" dt="2025-01-17T14:29:13.815" v="71" actId="700"/>
          <ac:spMkLst>
            <pc:docMk/>
            <pc:sldMk cId="3733887800" sldId="257"/>
            <ac:spMk id="2" creationId="{773F6823-68D6-0C7E-14A4-395B144B4C94}"/>
          </ac:spMkLst>
        </pc:spChg>
        <pc:spChg chg="add del mod ord">
          <ac:chgData name="Kiaunna Pachan" userId="f34058e7-5b2d-4c8d-8923-d5429dd7936f" providerId="ADAL" clId="{6B44805D-0D86-4DB2-B5BC-DAFC6B7D1DC9}" dt="2025-01-17T14:29:13.815" v="71" actId="700"/>
          <ac:spMkLst>
            <pc:docMk/>
            <pc:sldMk cId="3733887800" sldId="257"/>
            <ac:spMk id="3" creationId="{65D414D4-D285-9808-292D-F40E4B2B36C6}"/>
          </ac:spMkLst>
        </pc:spChg>
        <pc:spChg chg="add del mod ord">
          <ac:chgData name="Kiaunna Pachan" userId="f34058e7-5b2d-4c8d-8923-d5429dd7936f" providerId="ADAL" clId="{6B44805D-0D86-4DB2-B5BC-DAFC6B7D1DC9}" dt="2025-01-17T14:29:13.815" v="71" actId="700"/>
          <ac:spMkLst>
            <pc:docMk/>
            <pc:sldMk cId="3733887800" sldId="257"/>
            <ac:spMk id="4" creationId="{DA496EA7-BC83-5E2D-829B-846C5A2AE9A0}"/>
          </ac:spMkLst>
        </pc:spChg>
        <pc:spChg chg="add mod ord">
          <ac:chgData name="Kiaunna Pachan" userId="f34058e7-5b2d-4c8d-8923-d5429dd7936f" providerId="ADAL" clId="{6B44805D-0D86-4DB2-B5BC-DAFC6B7D1DC9}" dt="2025-01-17T14:29:13.815" v="71" actId="700"/>
          <ac:spMkLst>
            <pc:docMk/>
            <pc:sldMk cId="3733887800" sldId="257"/>
            <ac:spMk id="5" creationId="{DD3B6647-DD18-1E1C-D3AA-402A183631A4}"/>
          </ac:spMkLst>
        </pc:spChg>
        <pc:spChg chg="add mod ord">
          <ac:chgData name="Kiaunna Pachan" userId="f34058e7-5b2d-4c8d-8923-d5429dd7936f" providerId="ADAL" clId="{6B44805D-0D86-4DB2-B5BC-DAFC6B7D1DC9}" dt="2025-01-17T14:29:13.815" v="71" actId="700"/>
          <ac:spMkLst>
            <pc:docMk/>
            <pc:sldMk cId="3733887800" sldId="257"/>
            <ac:spMk id="6" creationId="{67BB5C15-E007-F54D-0651-2E20917EE2FC}"/>
          </ac:spMkLst>
        </pc:spChg>
        <pc:spChg chg="del mod ord">
          <ac:chgData name="Kiaunna Pachan" userId="f34058e7-5b2d-4c8d-8923-d5429dd7936f" providerId="ADAL" clId="{6B44805D-0D86-4DB2-B5BC-DAFC6B7D1DC9}" dt="2025-01-17T14:29:09.581" v="70" actId="700"/>
          <ac:spMkLst>
            <pc:docMk/>
            <pc:sldMk cId="3733887800" sldId="257"/>
            <ac:spMk id="22" creationId="{35796F1C-47FE-7BA9-EDB5-F202D2B07BDA}"/>
          </ac:spMkLst>
        </pc:spChg>
        <pc:spChg chg="del">
          <ac:chgData name="Kiaunna Pachan" userId="f34058e7-5b2d-4c8d-8923-d5429dd7936f" providerId="ADAL" clId="{6B44805D-0D86-4DB2-B5BC-DAFC6B7D1DC9}" dt="2025-01-17T14:29:02.348" v="69" actId="478"/>
          <ac:spMkLst>
            <pc:docMk/>
            <pc:sldMk cId="3733887800" sldId="257"/>
            <ac:spMk id="24" creationId="{BDB1CC39-D82E-D48C-AB59-A0326266759B}"/>
          </ac:spMkLst>
        </pc:spChg>
      </pc:sldChg>
      <pc:sldMasterChg chg="modSldLayout">
        <pc:chgData name="Kiaunna Pachan" userId="f34058e7-5b2d-4c8d-8923-d5429dd7936f" providerId="ADAL" clId="{6B44805D-0D86-4DB2-B5BC-DAFC6B7D1DC9}" dt="2025-01-17T14:28:53.995" v="68" actId="167"/>
        <pc:sldMasterMkLst>
          <pc:docMk/>
          <pc:sldMasterMk cId="1016144749" sldId="2147483648"/>
        </pc:sldMasterMkLst>
        <pc:sldLayoutChg chg="addSp delSp modSp mod">
          <pc:chgData name="Kiaunna Pachan" userId="f34058e7-5b2d-4c8d-8923-d5429dd7936f" providerId="ADAL" clId="{6B44805D-0D86-4DB2-B5BC-DAFC6B7D1DC9}" dt="2025-01-17T14:28:15.571" v="53"/>
          <pc:sldLayoutMkLst>
            <pc:docMk/>
            <pc:sldMasterMk cId="1016144749" sldId="2147483648"/>
            <pc:sldLayoutMk cId="3534930011" sldId="2147483649"/>
          </pc:sldLayoutMkLst>
          <pc:spChg chg="add mod">
            <ac:chgData name="Kiaunna Pachan" userId="f34058e7-5b2d-4c8d-8923-d5429dd7936f" providerId="ADAL" clId="{6B44805D-0D86-4DB2-B5BC-DAFC6B7D1DC9}" dt="2025-01-17T14:28:15.571" v="53"/>
            <ac:spMkLst>
              <pc:docMk/>
              <pc:sldMasterMk cId="1016144749" sldId="2147483648"/>
              <pc:sldLayoutMk cId="3534930011" sldId="2147483649"/>
              <ac:spMk id="4" creationId="{5FF49E73-DB96-1450-02A6-3BDD3379975A}"/>
            </ac:spMkLst>
          </pc:spChg>
          <pc:spChg chg="del mod">
            <ac:chgData name="Kiaunna Pachan" userId="f34058e7-5b2d-4c8d-8923-d5429dd7936f" providerId="ADAL" clId="{6B44805D-0D86-4DB2-B5BC-DAFC6B7D1DC9}" dt="2025-01-17T14:28:11.532" v="52" actId="478"/>
            <ac:spMkLst>
              <pc:docMk/>
              <pc:sldMasterMk cId="1016144749" sldId="2147483648"/>
              <pc:sldLayoutMk cId="3534930011" sldId="2147483649"/>
              <ac:spMk id="13" creationId="{03DC6A23-ACE2-6B20-CC9A-D6A36DEC87DE}"/>
            </ac:spMkLst>
          </pc:spChg>
          <pc:picChg chg="add mod ord">
            <ac:chgData name="Kiaunna Pachan" userId="f34058e7-5b2d-4c8d-8923-d5429dd7936f" providerId="ADAL" clId="{6B44805D-0D86-4DB2-B5BC-DAFC6B7D1DC9}" dt="2025-01-17T14:27:59.561" v="11" actId="171"/>
            <ac:picMkLst>
              <pc:docMk/>
              <pc:sldMasterMk cId="1016144749" sldId="2147483648"/>
              <pc:sldLayoutMk cId="3534930011" sldId="2147483649"/>
              <ac:picMk id="3" creationId="{FE1F239B-C401-A7DB-61E0-C55898B17769}"/>
            </ac:picMkLst>
          </pc:picChg>
          <pc:picChg chg="del">
            <ac:chgData name="Kiaunna Pachan" userId="f34058e7-5b2d-4c8d-8923-d5429dd7936f" providerId="ADAL" clId="{6B44805D-0D86-4DB2-B5BC-DAFC6B7D1DC9}" dt="2025-01-17T14:27:47.170" v="5" actId="478"/>
            <ac:picMkLst>
              <pc:docMk/>
              <pc:sldMasterMk cId="1016144749" sldId="2147483648"/>
              <pc:sldLayoutMk cId="3534930011" sldId="2147483649"/>
              <ac:picMk id="8" creationId="{108941AC-490A-D0C8-CB32-AB77E10B25AE}"/>
            </ac:picMkLst>
          </pc:picChg>
        </pc:sldLayoutChg>
        <pc:sldLayoutChg chg="addSp delSp modSp mod">
          <pc:chgData name="Kiaunna Pachan" userId="f34058e7-5b2d-4c8d-8923-d5429dd7936f" providerId="ADAL" clId="{6B44805D-0D86-4DB2-B5BC-DAFC6B7D1DC9}" dt="2025-01-17T14:28:31.491" v="58" actId="167"/>
          <pc:sldLayoutMkLst>
            <pc:docMk/>
            <pc:sldMasterMk cId="1016144749" sldId="2147483648"/>
            <pc:sldLayoutMk cId="734821392" sldId="2147483650"/>
          </pc:sldLayoutMkLst>
          <pc:picChg chg="add mod ord">
            <ac:chgData name="Kiaunna Pachan" userId="f34058e7-5b2d-4c8d-8923-d5429dd7936f" providerId="ADAL" clId="{6B44805D-0D86-4DB2-B5BC-DAFC6B7D1DC9}" dt="2025-01-17T14:28:31.491" v="58" actId="167"/>
            <ac:picMkLst>
              <pc:docMk/>
              <pc:sldMasterMk cId="1016144749" sldId="2147483648"/>
              <pc:sldLayoutMk cId="734821392" sldId="2147483650"/>
              <ac:picMk id="3" creationId="{20168DB6-7F26-3A2C-CFFA-5D4DB50E4ED8}"/>
            </ac:picMkLst>
          </pc:picChg>
          <pc:picChg chg="del">
            <ac:chgData name="Kiaunna Pachan" userId="f34058e7-5b2d-4c8d-8923-d5429dd7936f" providerId="ADAL" clId="{6B44805D-0D86-4DB2-B5BC-DAFC6B7D1DC9}" dt="2025-01-17T14:28:20.105" v="54" actId="478"/>
            <ac:picMkLst>
              <pc:docMk/>
              <pc:sldMasterMk cId="1016144749" sldId="2147483648"/>
              <pc:sldLayoutMk cId="734821392" sldId="2147483650"/>
              <ac:picMk id="8" creationId="{70131019-1931-023B-91A6-09ADFABF48A5}"/>
            </ac:picMkLst>
          </pc:picChg>
        </pc:sldLayoutChg>
        <pc:sldLayoutChg chg="addSp delSp modSp mod">
          <pc:chgData name="Kiaunna Pachan" userId="f34058e7-5b2d-4c8d-8923-d5429dd7936f" providerId="ADAL" clId="{6B44805D-0D86-4DB2-B5BC-DAFC6B7D1DC9}" dt="2025-01-17T14:28:42.789" v="63" actId="167"/>
          <pc:sldLayoutMkLst>
            <pc:docMk/>
            <pc:sldMasterMk cId="1016144749" sldId="2147483648"/>
            <pc:sldLayoutMk cId="2723271384" sldId="2147483651"/>
          </pc:sldLayoutMkLst>
          <pc:picChg chg="add mod ord">
            <ac:chgData name="Kiaunna Pachan" userId="f34058e7-5b2d-4c8d-8923-d5429dd7936f" providerId="ADAL" clId="{6B44805D-0D86-4DB2-B5BC-DAFC6B7D1DC9}" dt="2025-01-17T14:28:42.789" v="63" actId="167"/>
            <ac:picMkLst>
              <pc:docMk/>
              <pc:sldMasterMk cId="1016144749" sldId="2147483648"/>
              <pc:sldLayoutMk cId="2723271384" sldId="2147483651"/>
              <ac:picMk id="3" creationId="{3A144570-275F-1C4D-557E-CBDC8A179CB8}"/>
            </ac:picMkLst>
          </pc:picChg>
          <pc:picChg chg="del">
            <ac:chgData name="Kiaunna Pachan" userId="f34058e7-5b2d-4c8d-8923-d5429dd7936f" providerId="ADAL" clId="{6B44805D-0D86-4DB2-B5BC-DAFC6B7D1DC9}" dt="2025-01-17T14:28:35.632" v="59" actId="478"/>
            <ac:picMkLst>
              <pc:docMk/>
              <pc:sldMasterMk cId="1016144749" sldId="2147483648"/>
              <pc:sldLayoutMk cId="2723271384" sldId="2147483651"/>
              <ac:picMk id="8" creationId="{B7BC576B-41A2-3E88-3CB4-1F9B53AAFA3D}"/>
            </ac:picMkLst>
          </pc:picChg>
        </pc:sldLayoutChg>
        <pc:sldLayoutChg chg="addSp delSp modSp mod">
          <pc:chgData name="Kiaunna Pachan" userId="f34058e7-5b2d-4c8d-8923-d5429dd7936f" providerId="ADAL" clId="{6B44805D-0D86-4DB2-B5BC-DAFC6B7D1DC9}" dt="2025-01-17T14:28:53.995" v="68" actId="167"/>
          <pc:sldLayoutMkLst>
            <pc:docMk/>
            <pc:sldMasterMk cId="1016144749" sldId="2147483648"/>
            <pc:sldLayoutMk cId="2957817479" sldId="2147483652"/>
          </pc:sldLayoutMkLst>
          <pc:picChg chg="add mod ord">
            <ac:chgData name="Kiaunna Pachan" userId="f34058e7-5b2d-4c8d-8923-d5429dd7936f" providerId="ADAL" clId="{6B44805D-0D86-4DB2-B5BC-DAFC6B7D1DC9}" dt="2025-01-17T14:28:53.995" v="68" actId="167"/>
            <ac:picMkLst>
              <pc:docMk/>
              <pc:sldMasterMk cId="1016144749" sldId="2147483648"/>
              <pc:sldLayoutMk cId="2957817479" sldId="2147483652"/>
              <ac:picMk id="3" creationId="{B796416D-D4ED-5670-1276-35653DC1E9CD}"/>
            </ac:picMkLst>
          </pc:picChg>
          <pc:picChg chg="del">
            <ac:chgData name="Kiaunna Pachan" userId="f34058e7-5b2d-4c8d-8923-d5429dd7936f" providerId="ADAL" clId="{6B44805D-0D86-4DB2-B5BC-DAFC6B7D1DC9}" dt="2025-01-17T14:28:45.897" v="64" actId="478"/>
            <ac:picMkLst>
              <pc:docMk/>
              <pc:sldMasterMk cId="1016144749" sldId="2147483648"/>
              <pc:sldLayoutMk cId="2957817479" sldId="2147483652"/>
              <ac:picMk id="9" creationId="{6C77939E-F3A5-91B5-C052-EF65AD4842F4}"/>
            </ac:picMkLst>
          </pc:picChg>
        </pc:sldLayoutChg>
        <pc:sldLayoutChg chg="addSp delSp modSp mod">
          <pc:chgData name="Kiaunna Pachan" userId="f34058e7-5b2d-4c8d-8923-d5429dd7936f" providerId="ADAL" clId="{6B44805D-0D86-4DB2-B5BC-DAFC6B7D1DC9}" dt="2025-01-17T14:27:42.977" v="4" actId="171"/>
          <pc:sldLayoutMkLst>
            <pc:docMk/>
            <pc:sldMasterMk cId="1016144749" sldId="2147483648"/>
            <pc:sldLayoutMk cId="244033572" sldId="2147483665"/>
          </pc:sldLayoutMkLst>
          <pc:picChg chg="add mod ord">
            <ac:chgData name="Kiaunna Pachan" userId="f34058e7-5b2d-4c8d-8923-d5429dd7936f" providerId="ADAL" clId="{6B44805D-0D86-4DB2-B5BC-DAFC6B7D1DC9}" dt="2025-01-17T14:27:42.977" v="4" actId="171"/>
            <ac:picMkLst>
              <pc:docMk/>
              <pc:sldMasterMk cId="1016144749" sldId="2147483648"/>
              <pc:sldLayoutMk cId="244033572" sldId="2147483665"/>
              <ac:picMk id="3" creationId="{CED81976-1BD7-FBD3-7CF4-ACD92555D286}"/>
            </ac:picMkLst>
          </pc:picChg>
          <pc:picChg chg="del">
            <ac:chgData name="Kiaunna Pachan" userId="f34058e7-5b2d-4c8d-8923-d5429dd7936f" providerId="ADAL" clId="{6B44805D-0D86-4DB2-B5BC-DAFC6B7D1DC9}" dt="2025-01-17T14:27:28.422" v="0" actId="478"/>
            <ac:picMkLst>
              <pc:docMk/>
              <pc:sldMasterMk cId="1016144749" sldId="2147483648"/>
              <pc:sldLayoutMk cId="244033572" sldId="2147483665"/>
              <ac:picMk id="5" creationId="{E93EB021-4CD5-7BFC-EF92-E510ACE477A1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frame with red and blue text&#10;&#10;Description automatically generated">
            <a:extLst>
              <a:ext uri="{FF2B5EF4-FFF2-40B4-BE49-F238E27FC236}">
                <a16:creationId xmlns:a16="http://schemas.microsoft.com/office/drawing/2014/main" id="{CED81976-1BD7-FBD3-7CF4-ACD92555D2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colorful boom box with text&#10;&#10;Description automatically generated">
            <a:extLst>
              <a:ext uri="{FF2B5EF4-FFF2-40B4-BE49-F238E27FC236}">
                <a16:creationId xmlns:a16="http://schemas.microsoft.com/office/drawing/2014/main" id="{225732EA-A92F-8902-5063-1D4ACC7416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0" y="5161660"/>
            <a:ext cx="2310384" cy="161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FE1F239B-C401-A7DB-61E0-C55898B177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A colorful boom box with text&#10;&#10;Description automatically generated">
            <a:extLst>
              <a:ext uri="{FF2B5EF4-FFF2-40B4-BE49-F238E27FC236}">
                <a16:creationId xmlns:a16="http://schemas.microsoft.com/office/drawing/2014/main" id="{33CC8B15-1E9E-4D32-4DEB-D5B0AB75CA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" y="5459705"/>
            <a:ext cx="1959834" cy="1373716"/>
          </a:xfrm>
          <a:prstGeom prst="rect">
            <a:avLst/>
          </a:prstGeom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07C0C69-687B-C47D-FD0C-C1CE885BD1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41008" y="5461821"/>
            <a:ext cx="1959834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5FF49E73-DB96-1450-02A6-3BDD3379975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50421" y="1864089"/>
            <a:ext cx="2307773" cy="2289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 1</a:t>
            </a:r>
          </a:p>
        </p:txBody>
      </p:sp>
    </p:spTree>
    <p:extLst>
      <p:ext uri="{BB962C8B-B14F-4D97-AF65-F5344CB8AC3E}">
        <p14:creationId xmlns:p14="http://schemas.microsoft.com/office/powerpoint/2010/main" val="353493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20168DB6-7F26-3A2C-CFFA-5D4DB50E4E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A colorful boom box with text&#10;&#10;Description automatically generated">
            <a:extLst>
              <a:ext uri="{FF2B5EF4-FFF2-40B4-BE49-F238E27FC236}">
                <a16:creationId xmlns:a16="http://schemas.microsoft.com/office/drawing/2014/main" id="{183C3A12-6023-10A1-1213-3CF5D66317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" y="5459705"/>
            <a:ext cx="1959834" cy="1373716"/>
          </a:xfrm>
          <a:prstGeom prst="rect">
            <a:avLst/>
          </a:prstGeom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1CE9CDD-5717-E515-B23E-4A59BE794B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41008" y="5461821"/>
            <a:ext cx="1959834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52DAD3B9-DFC0-39B9-6AAE-DC82841DBD8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50421" y="1864089"/>
            <a:ext cx="2307773" cy="2289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 1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5908846-18C4-4482-699F-2962D85967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47164" y="1890216"/>
            <a:ext cx="2307773" cy="2289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Speaker Photo 2</a:t>
            </a:r>
          </a:p>
        </p:txBody>
      </p:sp>
    </p:spTree>
    <p:extLst>
      <p:ext uri="{BB962C8B-B14F-4D97-AF65-F5344CB8AC3E}">
        <p14:creationId xmlns:p14="http://schemas.microsoft.com/office/powerpoint/2010/main" val="73482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checkered border with black and yellow squares&#10;&#10;Description automatically generated">
            <a:extLst>
              <a:ext uri="{FF2B5EF4-FFF2-40B4-BE49-F238E27FC236}">
                <a16:creationId xmlns:a16="http://schemas.microsoft.com/office/drawing/2014/main" id="{3A144570-275F-1C4D-557E-CBDC8A179C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A colorful boom box with text&#10;&#10;Description automatically generated">
            <a:extLst>
              <a:ext uri="{FF2B5EF4-FFF2-40B4-BE49-F238E27FC236}">
                <a16:creationId xmlns:a16="http://schemas.microsoft.com/office/drawing/2014/main" id="{C2E41469-691E-4E67-C77C-2D97CF5F79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" y="5459705"/>
            <a:ext cx="1959834" cy="1373716"/>
          </a:xfrm>
          <a:prstGeom prst="rect">
            <a:avLst/>
          </a:prstGeom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D37316C-0272-9EB9-B679-631A2030B9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41008" y="5461821"/>
            <a:ext cx="1959834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27232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nect with 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796416D-D4ED-5670-1276-35653DC1E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 descr="A colorful boom box with text&#10;&#10;Description automatically generated">
            <a:extLst>
              <a:ext uri="{FF2B5EF4-FFF2-40B4-BE49-F238E27FC236}">
                <a16:creationId xmlns:a16="http://schemas.microsoft.com/office/drawing/2014/main" id="{F06563B3-9A09-59C9-0C27-11C861D09B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" y="5459705"/>
            <a:ext cx="1959834" cy="1373716"/>
          </a:xfrm>
          <a:prstGeom prst="rect">
            <a:avLst/>
          </a:prstGeom>
        </p:spPr>
      </p:pic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42048C7A-D26E-7667-2618-CDA35B915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41008" y="5461821"/>
            <a:ext cx="1959834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295781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614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49" r:id="rId2"/>
    <p:sldLayoutId id="2147483650" r:id="rId3"/>
    <p:sldLayoutId id="2147483651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62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3B6647-DD18-1E1C-D3AA-402A183631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BB5C15-E007-F54D-0651-2E20917EE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8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7AB486E-B009-E203-1F18-689A748898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97C3AF0-4CAC-482F-0F69-50A3CFC25D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4C01F85-6782-BD2D-53E1-9CF5196F15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6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24298EE-C47C-284A-4AAE-6C9E1E1CED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9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6687BB3-7C4F-2262-9A0A-1B90AE647D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3025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Title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Kiaunna Pachan</dc:creator>
  <cp:lastModifiedBy>Kiaunna Pachan</cp:lastModifiedBy>
  <cp:revision>1</cp:revision>
  <dcterms:created xsi:type="dcterms:W3CDTF">2025-01-13T17:33:21Z</dcterms:created>
  <dcterms:modified xsi:type="dcterms:W3CDTF">2025-01-17T14:29:22Z</dcterms:modified>
</cp:coreProperties>
</file>